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0"/>
  </p:notesMasterIdLst>
  <p:sldIdLst>
    <p:sldId id="636" r:id="rId2"/>
    <p:sldId id="558" r:id="rId3"/>
    <p:sldId id="559" r:id="rId4"/>
    <p:sldId id="677" r:id="rId5"/>
    <p:sldId id="678" r:id="rId6"/>
    <p:sldId id="562" r:id="rId7"/>
    <p:sldId id="565" r:id="rId8"/>
    <p:sldId id="566" r:id="rId9"/>
    <p:sldId id="567" r:id="rId10"/>
    <p:sldId id="665" r:id="rId11"/>
    <p:sldId id="570" r:id="rId12"/>
    <p:sldId id="571" r:id="rId13"/>
    <p:sldId id="577" r:id="rId14"/>
    <p:sldId id="578" r:id="rId15"/>
    <p:sldId id="580" r:id="rId16"/>
    <p:sldId id="579" r:id="rId17"/>
    <p:sldId id="581" r:id="rId18"/>
    <p:sldId id="679" r:id="rId19"/>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3FED7-A251-4A96-B57E-6488EAC94422}" v="69" dt="2023-01-31T17:18:02.81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65486" autoAdjust="0"/>
  </p:normalViewPr>
  <p:slideViewPr>
    <p:cSldViewPr snapToGrid="0" snapToObjects="1">
      <p:cViewPr varScale="1">
        <p:scale>
          <a:sx n="44" d="100"/>
          <a:sy n="44" d="100"/>
        </p:scale>
        <p:origin x="928" y="44"/>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5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p>
        </p:txBody>
      </p:sp>
    </p:spTree>
    <p:extLst>
      <p:ext uri="{BB962C8B-B14F-4D97-AF65-F5344CB8AC3E}">
        <p14:creationId xmlns:p14="http://schemas.microsoft.com/office/powerpoint/2010/main" val="404968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Bhutta, Jan Vitek and Mitch Wand</a:t>
            </a:r>
          </a:p>
          <a:p>
            <a:pPr>
              <a:lnSpc>
                <a:spcPct val="100000"/>
              </a:lnSpc>
            </a:pPr>
            <a:r>
              <a:rPr lang="en-US" sz="2400"/>
              <a:t>Khoury </a:t>
            </a:r>
            <a:r>
              <a:rPr lang="en-US" sz="2400" dirty="0"/>
              <a:t>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fontScale="90000"/>
          </a:bodyPr>
          <a:lstStyle/>
          <a:p>
            <a:r>
              <a:rPr lang="en-US"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95048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2" name="Content Placeholder 1">
            <a:extLst>
              <a:ext uri="{FF2B5EF4-FFF2-40B4-BE49-F238E27FC236}">
                <a16:creationId xmlns:a16="http://schemas.microsoft.com/office/drawing/2014/main" id="{BEE47AEB-05DB-8E5A-9690-2333535C6D6C}"/>
              </a:ext>
            </a:extLst>
          </p:cNvPr>
          <p:cNvSpPr>
            <a:spLocks noGrp="1"/>
          </p:cNvSpPr>
          <p:nvPr>
            <p:ph idx="1"/>
          </p:nvPr>
        </p:nvSpPr>
        <p:spPr/>
        <p:txBody>
          <a:bodyPr/>
          <a:lstStyle/>
          <a:p>
            <a:endParaRPr lang="en-US"/>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a:t>
            </a:r>
            <a:r>
              <a:rPr lang="en-US" sz="4400" dirty="0"/>
              <a:t> and Disadvantages</a:t>
            </a:r>
            <a:endParaRPr sz="44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lstStyle/>
          <a:p>
            <a:r>
              <a:rPr lang="en-US"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lstStyle/>
          <a:p>
            <a:r>
              <a:rPr lang="en-US"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Event-driven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4400" dirty="0"/>
              <a:t>1. </a:t>
            </a:r>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11902</TotalTime>
  <Words>1973</Words>
  <Application>Microsoft Office PowerPoint</Application>
  <PresentationFormat>Widescreen</PresentationFormat>
  <Paragraphs>233</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Helvetica Light</vt:lpstr>
      <vt:lpstr>Helvetica Neue</vt:lpstr>
      <vt:lpstr>Helvetica Neue Medium</vt:lpstr>
      <vt:lpstr>Ink Free</vt:lpstr>
      <vt:lpstr>Verdana</vt:lpstr>
      <vt:lpstr>Office Theme</vt:lpstr>
      <vt:lpstr>CS 4530: Fundamentals of Software Engineering  Module 10.1: Distributing Processing</vt:lpstr>
      <vt:lpstr>Learning Goals for this Lesson</vt:lpstr>
      <vt:lpstr>Distributed Software Architectures</vt:lpstr>
      <vt:lpstr>Review: Challenges of Distributed Systems</vt:lpstr>
      <vt:lpstr>A brief survey of distributed architectures</vt:lpstr>
      <vt:lpstr>1. The Monolith Architecture Relies on a Single Server</vt:lpstr>
      <vt:lpstr>Monolithic Architectures Struggle to Scale</vt:lpstr>
      <vt:lpstr>Replication Alone is Not The Answer</vt:lpstr>
      <vt:lpstr>Tiered Architectures</vt:lpstr>
      <vt:lpstr>A tiered architecture is like a layered architecture, only distributed</vt:lpstr>
      <vt:lpstr>Pipeline Architectures</vt:lpstr>
      <vt:lpstr>Pipeline Architectures</vt:lpstr>
      <vt:lpstr>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72</cp:revision>
  <dcterms:modified xsi:type="dcterms:W3CDTF">2023-02-01T23:17:12Z</dcterms:modified>
</cp:coreProperties>
</file>